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7" r:id="rId3"/>
    <p:sldId id="278" r:id="rId4"/>
    <p:sldId id="27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440A-93AF-4035-9D38-00C0BA398922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0D8F-6881-4CA4-BEFD-3802CDBC4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38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440A-93AF-4035-9D38-00C0BA398922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0D8F-6881-4CA4-BEFD-3802CDBC4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03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440A-93AF-4035-9D38-00C0BA398922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0D8F-6881-4CA4-BEFD-3802CDBC4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128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440A-93AF-4035-9D38-00C0BA398922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0D8F-6881-4CA4-BEFD-3802CDBC4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11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440A-93AF-4035-9D38-00C0BA398922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0D8F-6881-4CA4-BEFD-3802CDBC4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696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440A-93AF-4035-9D38-00C0BA398922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0D8F-6881-4CA4-BEFD-3802CDBC4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58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440A-93AF-4035-9D38-00C0BA398922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0D8F-6881-4CA4-BEFD-3802CDBC4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01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440A-93AF-4035-9D38-00C0BA398922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0D8F-6881-4CA4-BEFD-3802CDBC4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939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440A-93AF-4035-9D38-00C0BA398922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0D8F-6881-4CA4-BEFD-3802CDBC4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8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440A-93AF-4035-9D38-00C0BA398922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0D8F-6881-4CA4-BEFD-3802CDBC4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045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440A-93AF-4035-9D38-00C0BA398922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0D8F-6881-4CA4-BEFD-3802CDBC4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72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F440A-93AF-4035-9D38-00C0BA398922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40D8F-6881-4CA4-BEFD-3802CDBC4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21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64102/b185ea10-9311-4ca7-bdc2-6605f33aa27c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9019" y="879894"/>
            <a:ext cx="837357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        Муниципальное бюджетное </a:t>
            </a:r>
            <a:r>
              <a:rPr lang="ru-RU" sz="2400" dirty="0"/>
              <a:t>д</a:t>
            </a:r>
            <a:r>
              <a:rPr lang="ru-RU" sz="2400" dirty="0" smtClean="0"/>
              <a:t>ошкольное учреждение 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 «</a:t>
            </a:r>
            <a:r>
              <a:rPr lang="ru-RU" sz="2400" dirty="0" err="1" smtClean="0"/>
              <a:t>Итатский</a:t>
            </a:r>
            <a:r>
              <a:rPr lang="ru-RU" sz="2400" dirty="0" smtClean="0"/>
              <a:t> детский сад №1 «</a:t>
            </a:r>
            <a:r>
              <a:rPr lang="ru-RU" sz="2400" dirty="0" err="1" smtClean="0"/>
              <a:t>Гусельки</a:t>
            </a:r>
            <a:r>
              <a:rPr lang="ru-RU" sz="2400" dirty="0" smtClean="0"/>
              <a:t>»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3800" dirty="0" smtClean="0"/>
              <a:t>Отчет о летне-оздоровительной работе</a:t>
            </a:r>
          </a:p>
          <a:p>
            <a:r>
              <a:rPr lang="ru-RU" sz="3800" dirty="0" smtClean="0"/>
              <a:t> старшей-подготовительной группы</a:t>
            </a:r>
          </a:p>
          <a:p>
            <a:r>
              <a:rPr lang="ru-RU" sz="3800" dirty="0" smtClean="0"/>
              <a:t>«Пчёлки»</a:t>
            </a:r>
          </a:p>
          <a:p>
            <a:endParaRPr lang="ru-RU" sz="3800" dirty="0"/>
          </a:p>
          <a:p>
            <a:r>
              <a:rPr lang="ru-RU" sz="2800" dirty="0" smtClean="0"/>
              <a:t>Воспитатель: Николаева Н.П.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65271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¡Ð¾Ð»Ð½ÑÑÐºÐ¾ Ð»ÐµÑÐ½Ð¾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3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41" y="233082"/>
            <a:ext cx="7550989" cy="5663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9422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¤Ð¾ÑÐ¾, Ð°Ð²ÑÐ¾Ñ Milolica2011 Ð½Ð° Ð¯Ð½Ð´ÐµÐºÑ.Ð¤Ð¾ÑÐºÐ°Ñ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312770" cy="721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09"/>
            <a:ext cx="5814204" cy="4360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99" y="133709"/>
            <a:ext cx="5802701" cy="4352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3193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amomile, Pink, White, Green Grass, Sky, Desktop HD Wallp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0032" cy="471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28" y="948906"/>
            <a:ext cx="6236898" cy="4677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9099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»Ð¸Ð»Ð¸Ð¸, ÑÐ²ÐµÑÑ, Ð¿Ð¾Ð»ÑÐ½Ð°, Ð½ÐµÐ±Ð¾, ÑÐ¾Ð»Ð½ÐµÑÐ½Ð¾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7" y="1526876"/>
            <a:ext cx="7108165" cy="5331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5302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Ð°Ð±Ð¾ÑÐºÐ¸ Ð½Ð° Ð»ÑÐ³Ñ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79" y="0"/>
            <a:ext cx="6228272" cy="4671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7093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964102/b185ea10-9311-4ca7-bdc2-6605f33aa27c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8" y="116456"/>
            <a:ext cx="48768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18" y="232912"/>
            <a:ext cx="48768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0"/>
          <a:stretch/>
        </p:blipFill>
        <p:spPr>
          <a:xfrm>
            <a:off x="3255036" y="3696420"/>
            <a:ext cx="4876800" cy="3096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00945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ÐÐ¾ÑÑÑÐ¾Ð»Ð¸Ð¾ Ð´Ð»Ñ Ð´ÐµÑÑÐºÐ¾Ð³Ð¾ ÑÐ°Ð´Ð¸ÐºÐ° Ð¸ ÑÐºÐ¾Ð»Ñ: ÐÐ¾Ð»ÑÐ±Ñe ÑÐ¾Ð½Ñ Ñ Ð±Ð°Ð±Ð¾Ñ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4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5" y="352244"/>
            <a:ext cx="4876800" cy="36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r="6958"/>
          <a:stretch/>
        </p:blipFill>
        <p:spPr>
          <a:xfrm>
            <a:off x="4364965" y="3224841"/>
            <a:ext cx="4019909" cy="3657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24800" y="634041"/>
            <a:ext cx="4876800" cy="36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298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Powerpoint Templates Desktop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287" y="-9900"/>
            <a:ext cx="12416287" cy="71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3043" y="958417"/>
            <a:ext cx="6928781" cy="50119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404847" y="591671"/>
            <a:ext cx="57709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Выставка</a:t>
            </a:r>
          </a:p>
          <a:p>
            <a:r>
              <a:rPr lang="ru-RU" sz="4400" dirty="0" smtClean="0">
                <a:solidFill>
                  <a:srgbClr val="FF0000"/>
                </a:solidFill>
              </a:rPr>
              <a:t> совместных</a:t>
            </a:r>
          </a:p>
          <a:p>
            <a:r>
              <a:rPr lang="ru-RU" sz="4400" dirty="0" smtClean="0">
                <a:solidFill>
                  <a:srgbClr val="FF0000"/>
                </a:solidFill>
              </a:rPr>
              <a:t> работ</a:t>
            </a:r>
          </a:p>
          <a:p>
            <a:r>
              <a:rPr lang="ru-RU" sz="4400" dirty="0">
                <a:solidFill>
                  <a:srgbClr val="FF0000"/>
                </a:solidFill>
              </a:rPr>
              <a:t>д</a:t>
            </a:r>
            <a:r>
              <a:rPr lang="ru-RU" sz="4400" dirty="0" smtClean="0">
                <a:solidFill>
                  <a:srgbClr val="FF0000"/>
                </a:solidFill>
              </a:rPr>
              <a:t>етей и</a:t>
            </a:r>
          </a:p>
          <a:p>
            <a:r>
              <a:rPr lang="ru-RU" sz="4400" dirty="0" smtClean="0">
                <a:solidFill>
                  <a:srgbClr val="FF0000"/>
                </a:solidFill>
              </a:rPr>
              <a:t> родителей </a:t>
            </a:r>
          </a:p>
          <a:p>
            <a:r>
              <a:rPr lang="ru-RU" sz="4400" dirty="0" smtClean="0">
                <a:solidFill>
                  <a:srgbClr val="FF0000"/>
                </a:solidFill>
              </a:rPr>
              <a:t>«Российский флаг</a:t>
            </a:r>
            <a:r>
              <a:rPr lang="ru-RU" sz="2400" dirty="0" smtClean="0">
                <a:solidFill>
                  <a:srgbClr val="FF0000"/>
                </a:solidFill>
              </a:rPr>
              <a:t>»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55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Ð¤Ð¾ÑÐ¾, Ð°Ð²ÑÐ¾Ñ Milolica2011 Ð½Ð° Ð¯Ð½Ð´ÐµÐºÑ.Ð¤Ð¾ÑÐºÐ°Ñ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09" y="736737"/>
            <a:ext cx="7636916" cy="5913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60376" y="2967335"/>
            <a:ext cx="41310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909" y="0"/>
            <a:ext cx="8426825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dirty="0" smtClean="0"/>
              <a:t>Развлечение «Праздник цветов»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6315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nk and Green Floral Powerpoint Templates - Pink and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66"/>
            <a:ext cx="12191999" cy="683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0"/>
          <a:stretch/>
        </p:blipFill>
        <p:spPr>
          <a:xfrm>
            <a:off x="5538158" y="3314089"/>
            <a:ext cx="6372046" cy="3449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r="10495" b="22052"/>
          <a:stretch/>
        </p:blipFill>
        <p:spPr>
          <a:xfrm>
            <a:off x="2260119" y="116457"/>
            <a:ext cx="5160971" cy="3644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r="10495" b="22052"/>
          <a:stretch/>
        </p:blipFill>
        <p:spPr>
          <a:xfrm>
            <a:off x="2208360" y="0"/>
            <a:ext cx="5160971" cy="3644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8177842" y="500332"/>
            <a:ext cx="36399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Игры: </a:t>
            </a:r>
          </a:p>
          <a:p>
            <a:r>
              <a:rPr lang="ru-RU" sz="3600" dirty="0" smtClean="0">
                <a:solidFill>
                  <a:srgbClr val="FF0000"/>
                </a:solidFill>
              </a:rPr>
              <a:t>«Кто быстрее </a:t>
            </a:r>
          </a:p>
          <a:p>
            <a:r>
              <a:rPr lang="ru-RU" sz="3600" dirty="0" smtClean="0">
                <a:solidFill>
                  <a:srgbClr val="FF0000"/>
                </a:solidFill>
              </a:rPr>
              <a:t>соберет цветок», </a:t>
            </a:r>
          </a:p>
          <a:p>
            <a:r>
              <a:rPr lang="ru-RU" sz="3600" dirty="0" smtClean="0">
                <a:solidFill>
                  <a:srgbClr val="FF0000"/>
                </a:solidFill>
              </a:rPr>
              <a:t>«Собери букет»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306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Ð°Ð´Ð°ÑÐ¸ Ð»ÐµÑÐ½ÐµÐ¹ Ð¾Ð·Ð´Ð¾ÑÐ¾Ð²Ð¸ÑÐµÐ»ÑÐ½Ð¾Ð¹ ÑÐ°Ð±Ð¾ÑÑ: Â  1. Ð¡Ð¾Ð·Ð´Ð°ÑÑ ÑÑÐ»Ð¾Ð²Ð¸Ñ, Ð¾Ð±ÐµÑÐ¿ÐµÑÐ¸Ð²Ð°ÑÑÐ¸Ðµ Ð¾ÑÑÐ°Ð½Ñ Ð¶Ð¸Ð·Ð½Ð¸ Ð¸ Ð·Ð´Ð¾ÑÐ¾Ð²ÑÑ Ð´ÐµÑÐµÐ¹, Ð¿ÑÐµÐ´ÑÐ¿ÑÐµÐ¶Ð´ÐµÐ½Ð¸Ðµ Ð·Ð°Ð±Ð¾Ð»ÐµÐ²Ð°ÐµÐ¼Ð¾ÑÑÐ¸ Ð¸ ÑÑÐ°Ð²Ð¼Ð°ÑÐ¸Ð·Ð¼Ð°. 2. Ð ÐµÐ°Ð»Ð¸Ð·Ð¾Ð²Ð°ÑÑ ÑÐ¸ÑÑÐµÐ¼Ñ Ð¼ÐµÑÐ¾Ð¿ÑÐ¸ÑÑÐ¸Ð¹, Ð½Ð°Ð¿ÑÐ°Ð²Ð»ÐµÐ½Ð½ÑÑ Ð½Ð° Ð¾Ð·Ð´Ð¾ÑÐ¾Ð²Ð»ÐµÐ½Ð¸Ðµ Ð¸ ÑÐ¸Ð·Ð¸ÑÐµÑÐºÐ¾Ðµ ÑÐ°Ð·Ð²Ð¸ÑÐ¸Ðµ Ð´ÐµÑÐµÐ¹, Ð¸Ñ Ð½ÑÐ°Ð²ÑÑÐ²ÐµÐ½Ð½Ð¾Ðµ Ð²Ð¾ÑÐ¿Ð¸ÑÐ°Ð½Ð¸Ðµ, ÑÐ°Ð·Ð²Ð¸ÑÐ¸Ðµ Ð»ÑÐ±Ð¾Ð·Ð½Ð°ÑÐµÐ»ÑÐ½Ð¾ÑÑÐ¸ Ð¸ Ð¿Ð¾Ð·Ð½Ð°Ð²Ð°ÑÐµÐ»ÑÐ½Ð¾Ð¹ Ð°ÐºÑÐ¸Ð²Ð½Ð¾ÑÑÐ¸, ÑÐ¾ÑÐ¼Ð¸ÑÐ¾Ð²Ð°Ð½Ð¸Ðµ ÐºÑÐ»ÑÑÑÑÐ½Ð¾ â Ð³Ð¸Ð³Ð¸ÐµÐ½Ð¸ÑÐµÑÐºÐ¸Ñ Ð¸ ÑÑÑÐ´Ð¾Ð²ÑÑ Ð½Ð°Ð²ÑÐºÐ¾Ð². 3. ÐÑÑÑÐµÑÑÐ²Ð¸ÑÑ Ð¿ÐµÐ´Ð°Ð³Ð¾Ð³Ð¸ÑÐµÑÐºÐ¾Ðµ Ð¸ ÑÐ°Ð½Ð¸ÑÐ°ÑÐ½Ð¾Ðµ Ð¿ÑÐ¾ÑÐ²ÐµÑÐµÐ½Ð¸Ðµ ÑÐ¾Ð´Ð¸ÑÐµÐ»ÐµÐ¹ Ð¿Ð¾ Ð²Ð¾Ð¿ÑÐ¾ÑÐ°Ð¼ Ð²Ð¾ÑÐ¿Ð¸ÑÐ°Ð½Ð¸Ñ Ð¸ Ð¾Ð·Ð´Ð¾ÑÐ¾Ð²Ð»ÐµÐ½Ð¸Ñ Ð´ÐµÑÐµÐ¹ Ð² Ð»ÐµÑÐ½Ð¸Ð¹ Ð¿ÐµÑÐ¸Ð¾Ð´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324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´ÐµÑÑÐºÐ°Ñ ÐºÐ°ÑÑÐ¸Ð½ÐºÐ° ÐºÑÑÑ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0" b="19229"/>
          <a:stretch/>
        </p:blipFill>
        <p:spPr>
          <a:xfrm>
            <a:off x="0" y="0"/>
            <a:ext cx="10561610" cy="5952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815" y="6220447"/>
            <a:ext cx="4391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Игра: «Цвета радуги»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51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rames PNG fotos de bebÃª #11 Imagens para photo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02" y="940279"/>
            <a:ext cx="5279366" cy="395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011" y="940279"/>
            <a:ext cx="5302370" cy="3976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9162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ÐÐ»ÐµÐ¹ÐºÐ°ÑÑ &quot;Ð¡ ÐÐ½ÑÐ¼ ÑÐ¾Ð¶Ð´ÐµÐ½Ð¸Ñ ÑÐµÐ±Ñ ÐÐ¸ÑÐ¸Ð»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28" y="-13163"/>
            <a:ext cx="12364527" cy="687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43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 Ð°Ð±Ð¾ÑÐ° Ð² Ð»ÐµÑÐ½Ð¸Ð¹ Ð¿ÐµÑÐ¸Ð¾Ð´ Ð¿ÑÐ¾Ð²Ð¾Ð´Ð¸Ð»Ð°ÑÑ Ð¿Ð¾ Ð½Ð°Ð¿ÑÐ°Ð²Ð»ÐµÐ½Ð¸ÑÐ¼: Ð²Ð¾ÑÐ¿Ð¸ÑÐ°ÑÐµÐ»ÑÐ½Ð¾-Ð¾Ð±ÑÐ°Ð·Ð¾Ð²Ð°ÑÐµÐ»ÑÐ½Ð°Ñ ÑÐ°Ð±Ð¾ÑÐ°, Ð¾Ð·Ð´Ð¾ÑÐ¾Ð²Ð¸ÑÐµÐ»ÑÐ½Ð°Ñ, ÑÐ°Ð±Ð¾ÑÐ° Ñ ÑÐ¾Ð´Ð¸ÑÐµÐ»ÑÐ¼Ð¸. Â  Ð Ð³ÑÑÐ¿Ð¿Ðµ Ð±ÑÐ» ÑÐ°Ð·ÑÐ°Ð±Ð¾ÑÐ°Ð½ ÑÐµÐ¶Ð¸Ð¼ Ð´Ð½Ñ, ÑÐ¾Ð³Ð»Ð°ÑÐ½Ð¾ Ð»ÐµÑÐ½ÐµÐ¼Ñ Ð¿ÐµÑÐ¸Ð¾Ð´Ñ: ÑÑÑÐµÐ½Ð½Ð¸Ð¹ Ð¿ÑÐ¸ÑÐ¼ Ð¸ Ð³Ð¸Ð¼Ð½Ð°ÑÑÐ¸ÐºÐ° Ð½Ð° Ð²Ð¾Ð·Ð´ÑÑÐµ, Ð¿ÑÐ¾Ð³ÑÐ»ÐºÐ¸ Ð½Ðµ Ð¼ÐµÐ½ÐµÐµ 4 ÑÐ°ÑÐ¾Ð², Ð·Ð°ÐºÐ°Ð»Ð¸Ð²Ð°ÑÑÐ¸Ðµ Ð¼ÐµÑÐ¾Ð¿ÑÐ¸ÑÑÐ¸Ñ: ÑÐ¾Ð»Ð½ÐµÑÐ½ÑÐµ Ð²Ð°Ð½Ð½Ñ, ÑÐ²ÐµÐ»Ð¸ÑÐµÐ½Ð¸Ðµ Ð²ÑÐµÐ¼ÐµÐ½Ð¸ ÑÐ½Ð°, ÑÐ¸Ð·ÐºÑÐ»ÑÑÑÑÐ½ÑÐµ Ð¼ÐµÑÐ¾Ð¿ÑÐ¸ÑÑÐ¸Ñ , ÑÐ¾Ð±Ð»ÑÐ´Ð°Ð»ÑÑ Ð¿Ð¸ÑÑÐµÐ²Ð¾Ð¹ ÑÐµÐ¶Ð¸Ð¼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427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Ð°Ð±Ð¾Ñ ÐºÐ°ÑÑÐ¸Ð½Ð¾Ðº Ð´Ð»Ñ ÑÐ¾Ð½Ð° Ð¿ÑÐµÐ·ÐµÐ½ÑÐ°ÑÐ¸Ð¸ Ð·Ð°Ð¼ÐµÑÐ°ÑÐµÐ»ÑÐ½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76" y="-228600"/>
            <a:ext cx="4876800" cy="3657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88" y="0"/>
            <a:ext cx="4876800" cy="3657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396" y="3200400"/>
            <a:ext cx="4876800" cy="3657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0770" y="4175185"/>
            <a:ext cx="73375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солнца! Сколько света!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зелени кругом!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же это? Это ЛЕТО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Наконец спешит к нам в дом.</a:t>
            </a:r>
            <a:endParaRPr lang="ru-RU" sz="36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4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1016956/a068faf4-1705-459d-a902-5e43d55bf06e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39" y="235070"/>
            <a:ext cx="8517147" cy="6387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4449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916253/00289d4c-20f7-43e7-8e74-57ebc1b58791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17" y="-28038"/>
            <a:ext cx="9181383" cy="6886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703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christian images for powerpoint Background Image Pinterest ÐÑÐµÐ·ÐµÐ½ÑÐ°ÑÐ¸Ñ, Ð Ð°Ð¼ÐºÐ¸ Ð¸ Ð¤Ð¾Ð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8770"/>
            <a:ext cx="8480612" cy="63604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2183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Ð°Ð±Ð¾Ñ ÐºÐ°ÑÑÐ¸Ð½Ð¾Ðº Ð´Ð»Ñ ÑÐ¾Ð½Ð° Ð¿ÑÐµÐ·ÐµÐ½ÑÐ°ÑÐ¸Ð¸ Ð·Ð°Ð¼ÐµÑÐ°ÑÐµÐ»ÑÐ½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941" y="248009"/>
            <a:ext cx="12192000" cy="68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80"/>
          <a:stretch/>
        </p:blipFill>
        <p:spPr>
          <a:xfrm>
            <a:off x="0" y="478766"/>
            <a:ext cx="11926118" cy="6379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5964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Ð²Ðµ ÑÐ¾Ð¼Ð°ÑÐºÐ¸ Ð½Ð° ÑÐ¾Ð½Ðµ ÑÐ¸Ð½ÐµÐ³Ð¾ Ð½ÐµÐ±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9" t="-34470" r="12693" b="34470"/>
          <a:stretch/>
        </p:blipFill>
        <p:spPr>
          <a:xfrm>
            <a:off x="845390" y="-2096985"/>
            <a:ext cx="7815532" cy="84366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753694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89</Words>
  <Application>Microsoft Office PowerPoint</Application>
  <PresentationFormat>Широкоэкранный</PresentationFormat>
  <Paragraphs>27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39</cp:revision>
  <dcterms:created xsi:type="dcterms:W3CDTF">2019-07-14T13:23:01Z</dcterms:created>
  <dcterms:modified xsi:type="dcterms:W3CDTF">2019-07-16T02:42:03Z</dcterms:modified>
</cp:coreProperties>
</file>